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9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4F734-443F-A116-8DC3-0B362FAA1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AD3E1EA-B3CF-F920-131B-62E259C59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13B44F-4C5F-8870-DCF5-18F0A8A23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73D711-1B6B-7A6F-96E5-47BD07FF9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F18BB8-0C12-938E-C9AE-E49CC82D9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672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C2DE49-25A0-7926-C9C0-46359D52C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E04F5E8-42B6-56C9-F539-9685EC448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93E2F5-BD19-71AA-9239-72CFDECC6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E92385-353D-213B-3E8A-480439C80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34EB36-F6AD-0443-02FE-C7FA7969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60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E18B4E6-7C70-D1B2-FB81-DBEA2988C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232EEAF-435F-F3E1-601F-0C6418FFF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CD5464-F403-B85B-AD21-DE90D514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E69B85-16E5-296E-543B-F6E7E630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3F5345-8440-69C0-743E-CE220FAA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71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39D037-D731-9432-F311-842CCA726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211C91-77B4-B3B5-724C-C8079CA48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BE9F73-B325-20E9-0F5B-0FBAC5E6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A9F8C2-81B7-CD8A-C2A8-D706C391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D8D05C-8F75-28A0-F41E-D0AB65FF9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835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B036C9-E004-69CA-E008-48FD20A8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DA9A6E-8494-4582-B8A5-AE8732BD4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E7ABB0-E026-C5E7-A53C-4CC6CA2CB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B0DFAA-40E8-2C02-986B-28EF19FE5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30BD44-17E5-E31A-EB6E-013AA16D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472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DB00E-E2A3-0C66-B1F9-237274DF0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6FA9E4-0D9D-446F-0D65-8589320BC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3F6CFA4-EF6D-F765-814A-D3A542034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4BB0BC-3F7E-331D-FB7F-74D4A9EF1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E79A09-DD3B-D636-6DC8-14E4D47D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BD2AFF0-890B-1A85-2892-A363061B6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04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591F4-094B-6F1F-AC8E-4F4510418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B739A4-083C-BBD5-421F-A6B6C0DE1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C0995D-030F-C48E-7B47-9E71435C0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29EC977-E5CF-8ED2-8EE1-97C37C7C4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4C3C7BA-96CA-CC11-77BB-23BF28E215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30FC960-7F42-BAD7-E74A-74733F1FA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AAEFE97-1936-6EE5-422B-818F45A53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C3750E1-F1B8-9AF3-7A06-0C30D32E0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463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DBA302-0358-D7A0-177E-FC5C821C3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A5BC87-0736-76F5-A236-DE80246E2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05AEA21-D729-71DB-25BE-992699FFC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B8FCAA-D525-D624-6900-70E639782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8673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7066996-9C0C-4803-2249-E5852302B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E5A2B49-F187-E1F2-768E-48BADD570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2C6D70B-9A17-E840-0C6A-2039B5767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226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9EA30-F60C-5882-E29B-B567940B7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64105B-6FB4-DA63-27F0-6389F6161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2181B4-0C86-6FAA-317F-A9393031D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B49C685-0690-7A0D-9592-DDFFE0DB5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81C2D48-8005-6E5B-1578-3654D8A56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C88115-D16E-FB9D-5143-70E324E2F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049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C956B-229E-4BD7-0A3E-A0B7E4B20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A339F27-EB3F-6EA8-B546-029857BD1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B20B79-2E23-88EB-410D-4A9ED1E1E7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705EC4-BE2F-519B-E449-7527AF80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FAB746E-D4B8-574B-858C-F73F9DB66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ACA673-FD83-9AD3-51F6-CC4742F12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380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4CD85FC-E054-F86F-A056-0B138137C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24EFD8-26EE-D771-D628-32B3B5B58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77599B-2B5C-4073-AFA7-DF8511363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19C47-551A-4707-B876-AEA1CAFD9F4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4CEAFD-40F9-DDF0-7D51-FAAFBB254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98B756-4543-C061-2F08-3783F6A70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675F2-66B4-498A-B658-EBA7D1BBD24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762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66736DC-01DD-B3B4-20F0-C429CD1B0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08" y="385337"/>
            <a:ext cx="10993384" cy="608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75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06D4986-AF39-10B9-E30D-AEC1FCA28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91" y="309127"/>
            <a:ext cx="11765017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5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F673914-76BA-7D0B-E197-9559A566B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97" y="1452286"/>
            <a:ext cx="11326806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61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46A1469-6E31-C943-74CC-FD674B9FA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489"/>
            <a:ext cx="12192000" cy="639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7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D0DDDBD-4A87-CD5F-97D6-737E07735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5" y="309127"/>
            <a:ext cx="12146070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55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F9549F1-9212-2697-52C2-4BEFC1F3A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28" y="371048"/>
            <a:ext cx="11593543" cy="61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549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82D929D-DBFD-8A3E-A753-3359192AC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55" y="609206"/>
            <a:ext cx="11574490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673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E23F4F1-2497-D294-FF9C-5A43C46B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952154"/>
            <a:ext cx="11060068" cy="4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30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8F1E421-5A4B-CBC9-7453-9222C9E88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50" y="1042654"/>
            <a:ext cx="11107700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82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6CD9DE-9388-8CB0-F2CD-A31798D40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97" y="571101"/>
            <a:ext cx="11507806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5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D539A3D-3A3C-D776-5907-2DF27DE1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9" y="594917"/>
            <a:ext cx="12012701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456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F9ABE5C-CEA6-B100-B479-04C621785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662893"/>
            <a:ext cx="11826240" cy="553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391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6CE331-9BB8-4F33-7606-77308F21D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0" y="535658"/>
            <a:ext cx="12037440" cy="578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094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</dc:creator>
  <cp:lastModifiedBy>Vinicius</cp:lastModifiedBy>
  <cp:revision>1</cp:revision>
  <dcterms:created xsi:type="dcterms:W3CDTF">2022-07-08T20:15:38Z</dcterms:created>
  <dcterms:modified xsi:type="dcterms:W3CDTF">2022-07-08T20:25:31Z</dcterms:modified>
</cp:coreProperties>
</file>

<file path=docProps/thumbnail.jpeg>
</file>